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41253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5362"/>
    <a:srgbClr val="0063AA"/>
    <a:srgbClr val="2F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08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749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4612" y="365126"/>
            <a:ext cx="98433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4612" y="1825625"/>
            <a:ext cx="98433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4612" y="6356351"/>
            <a:ext cx="2567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6847-F039-47CB-B870-7E161CBB4C80}" type="datetimeFigureOut">
              <a:rPr lang="es-CL" smtClean="0"/>
              <a:t>08-09-2023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0403" y="6356351"/>
            <a:ext cx="38517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0105" y="6356351"/>
            <a:ext cx="2567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64C5-BB55-49AB-AE26-07944370938F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97F99FE-C5FE-6B0C-F77C-744E5D4A8B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731" y="-5400"/>
            <a:ext cx="11448000" cy="68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7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855970" rtl="0" eaLnBrk="1" latinLnBrk="0" hangingPunct="1">
        <a:lnSpc>
          <a:spcPct val="90000"/>
        </a:lnSpc>
        <a:spcBef>
          <a:spcPct val="0"/>
        </a:spcBef>
        <a:buNone/>
        <a:defRPr sz="41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992" indent="-213992" algn="l" defTabSz="855970" rtl="0" eaLnBrk="1" latinLnBrk="0" hangingPunct="1">
        <a:lnSpc>
          <a:spcPct val="90000"/>
        </a:lnSpc>
        <a:spcBef>
          <a:spcPts val="936"/>
        </a:spcBef>
        <a:buFont typeface="Arial" panose="020B0604020202020204" pitchFamily="34" charset="0"/>
        <a:buChar char="•"/>
        <a:defRPr sz="2621" kern="1200">
          <a:solidFill>
            <a:schemeClr val="tx1"/>
          </a:solidFill>
          <a:latin typeface="+mn-lt"/>
          <a:ea typeface="+mn-ea"/>
          <a:cs typeface="+mn-cs"/>
        </a:defRPr>
      </a:lvl1pPr>
      <a:lvl2pPr marL="641977" indent="-213992" algn="l" defTabSz="855970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2247" kern="1200">
          <a:solidFill>
            <a:schemeClr val="tx1"/>
          </a:solidFill>
          <a:latin typeface="+mn-lt"/>
          <a:ea typeface="+mn-ea"/>
          <a:cs typeface="+mn-cs"/>
        </a:defRPr>
      </a:lvl2pPr>
      <a:lvl3pPr marL="1069962" indent="-213992" algn="l" defTabSz="855970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3pPr>
      <a:lvl4pPr marL="1497947" indent="-213992" algn="l" defTabSz="855970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685" kern="1200">
          <a:solidFill>
            <a:schemeClr val="tx1"/>
          </a:solidFill>
          <a:latin typeface="+mn-lt"/>
          <a:ea typeface="+mn-ea"/>
          <a:cs typeface="+mn-cs"/>
        </a:defRPr>
      </a:lvl4pPr>
      <a:lvl5pPr marL="1925932" indent="-213992" algn="l" defTabSz="855970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685" kern="1200">
          <a:solidFill>
            <a:schemeClr val="tx1"/>
          </a:solidFill>
          <a:latin typeface="+mn-lt"/>
          <a:ea typeface="+mn-ea"/>
          <a:cs typeface="+mn-cs"/>
        </a:defRPr>
      </a:lvl5pPr>
      <a:lvl6pPr marL="2353917" indent="-213992" algn="l" defTabSz="855970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685" kern="1200">
          <a:solidFill>
            <a:schemeClr val="tx1"/>
          </a:solidFill>
          <a:latin typeface="+mn-lt"/>
          <a:ea typeface="+mn-ea"/>
          <a:cs typeface="+mn-cs"/>
        </a:defRPr>
      </a:lvl6pPr>
      <a:lvl7pPr marL="2781902" indent="-213992" algn="l" defTabSz="855970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685" kern="1200">
          <a:solidFill>
            <a:schemeClr val="tx1"/>
          </a:solidFill>
          <a:latin typeface="+mn-lt"/>
          <a:ea typeface="+mn-ea"/>
          <a:cs typeface="+mn-cs"/>
        </a:defRPr>
      </a:lvl7pPr>
      <a:lvl8pPr marL="3209887" indent="-213992" algn="l" defTabSz="855970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685" kern="1200">
          <a:solidFill>
            <a:schemeClr val="tx1"/>
          </a:solidFill>
          <a:latin typeface="+mn-lt"/>
          <a:ea typeface="+mn-ea"/>
          <a:cs typeface="+mn-cs"/>
        </a:defRPr>
      </a:lvl8pPr>
      <a:lvl9pPr marL="3637872" indent="-213992" algn="l" defTabSz="855970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6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1pPr>
      <a:lvl2pPr marL="427985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2pPr>
      <a:lvl3pPr marL="855970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3pPr>
      <a:lvl4pPr marL="1283955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4pPr>
      <a:lvl5pPr marL="1711940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5pPr>
      <a:lvl6pPr marL="2139925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6pPr>
      <a:lvl7pPr marL="2567910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7pPr>
      <a:lvl8pPr marL="2995894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8pPr>
      <a:lvl9pPr marL="3423879" algn="l" defTabSz="855970" rtl="0" eaLnBrk="1" latinLnBrk="0" hangingPunct="1">
        <a:defRPr sz="16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6D8EBCD8-6E81-D23A-C3BE-81CB4B43EE78}"/>
              </a:ext>
            </a:extLst>
          </p:cNvPr>
          <p:cNvSpPr txBox="1"/>
          <p:nvPr/>
        </p:nvSpPr>
        <p:spPr>
          <a:xfrm>
            <a:off x="829469" y="1845851"/>
            <a:ext cx="97155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5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s-CL" sz="1500" b="1" dirty="0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s-CL" sz="1500" b="1" dirty="0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</a:t>
            </a:r>
            <a:r>
              <a:rPr lang="es-CL" sz="15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es-CL" sz="1500" b="1" dirty="0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nonummy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laoreet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aliquam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erat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volutpat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wisi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quis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exerci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tation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suscipit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lobortis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nisl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commodo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Duis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autem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eum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iriure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hendrerit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vulputate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molestie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illum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feugiat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vero eros et </a:t>
            </a:r>
            <a:r>
              <a:rPr lang="es-CL" sz="15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accumsan</a:t>
            </a:r>
            <a:r>
              <a:rPr lang="es-CL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iusto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odio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qui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blandit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praesent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luptatum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zzril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delenit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duis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feugait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/>
            <a:endParaRPr lang="es-CL" sz="1500" dirty="0">
              <a:solidFill>
                <a:srgbClr val="2F3F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nonummy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laoreet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erat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volutpat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wisi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quis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exerci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tation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suscipit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lobortis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nisl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commodo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s-CL" sz="1500" dirty="0">
                <a:solidFill>
                  <a:srgbClr val="2F3F50"/>
                </a:solidFill>
              </a:rPr>
              <a:t>.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5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s-CL" sz="15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s-CL" sz="1500" dirty="0">
              <a:solidFill>
                <a:srgbClr val="2F3F50"/>
              </a:solidFill>
            </a:endParaRPr>
          </a:p>
        </p:txBody>
      </p:sp>
      <p:pic>
        <p:nvPicPr>
          <p:cNvPr id="11" name="Gráfico 10">
            <a:extLst>
              <a:ext uri="{FF2B5EF4-FFF2-40B4-BE49-F238E27FC236}">
                <a16:creationId xmlns:a16="http://schemas.microsoft.com/office/drawing/2014/main" id="{E8D80995-C1DD-EEAD-77AE-8710985813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344" y="836613"/>
            <a:ext cx="3124200" cy="571500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E9737193-DCFD-2B88-FF97-25DBC2309B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63844" y="648112"/>
            <a:ext cx="1238250" cy="8001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002143F6-0879-56C0-C9CB-48BC4E56F6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6768" y="5373068"/>
            <a:ext cx="158338" cy="158338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29F4DFFD-3BD7-3643-36CD-8C7BB4279F5C}"/>
              </a:ext>
            </a:extLst>
          </p:cNvPr>
          <p:cNvSpPr txBox="1"/>
          <p:nvPr/>
        </p:nvSpPr>
        <p:spPr>
          <a:xfrm>
            <a:off x="1108669" y="5221304"/>
            <a:ext cx="57150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500" b="1" dirty="0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s-CL" sz="1500" b="1" dirty="0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 de Septiembre – 15:00 </a:t>
            </a:r>
            <a:r>
              <a:rPr lang="es-CL" sz="15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hrs</a:t>
            </a:r>
            <a:endParaRPr lang="es-CL" sz="15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53B2731-00A0-5571-E839-8B46D505B3B5}"/>
              </a:ext>
            </a:extLst>
          </p:cNvPr>
          <p:cNvSpPr txBox="1"/>
          <p:nvPr/>
        </p:nvSpPr>
        <p:spPr>
          <a:xfrm>
            <a:off x="1108669" y="5423662"/>
            <a:ext cx="647620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Facultad de Ciencias Empresariales – Universidad del Bío-Bío</a:t>
            </a:r>
            <a:endParaRPr lang="es-CL" sz="1500" dirty="0">
              <a:solidFill>
                <a:srgbClr val="4553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CE02B4D-F22A-9E9E-DB34-4E225F19EC51}"/>
              </a:ext>
            </a:extLst>
          </p:cNvPr>
          <p:cNvSpPr txBox="1"/>
          <p:nvPr/>
        </p:nvSpPr>
        <p:spPr>
          <a:xfrm>
            <a:off x="6225451" y="4602754"/>
            <a:ext cx="4319518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5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Concepción – Chillán, Septiembre 2023</a:t>
            </a:r>
            <a:endParaRPr lang="es-CL" sz="1500" dirty="0">
              <a:solidFill>
                <a:srgbClr val="4553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089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170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Urra</dc:creator>
  <cp:lastModifiedBy>Mario Urra</cp:lastModifiedBy>
  <cp:revision>4</cp:revision>
  <dcterms:created xsi:type="dcterms:W3CDTF">2023-09-08T13:06:34Z</dcterms:created>
  <dcterms:modified xsi:type="dcterms:W3CDTF">2023-09-08T13:45:30Z</dcterms:modified>
</cp:coreProperties>
</file>