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60013" cy="10260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6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3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38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82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5376" y="546253"/>
            <a:ext cx="8849261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5376" y="2731253"/>
            <a:ext cx="8849261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5376" y="9509514"/>
            <a:ext cx="2308503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6F775-E7EC-4FF1-A710-86BD59A89CC8}" type="datetimeFigureOut">
              <a:rPr lang="es-CL" smtClean="0"/>
              <a:t>08-09-2023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98630" y="9509514"/>
            <a:ext cx="3462754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46134" y="9509514"/>
            <a:ext cx="2308503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2E0B1-F8B9-4DEE-A1A8-4F5EB3536C14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251BC04-6B63-71F1-C749-E3B98F8C6A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994" y="-17994"/>
            <a:ext cx="10296000" cy="102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9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1025957" rtl="0" eaLnBrk="1" latinLnBrk="0" hangingPunct="1">
        <a:lnSpc>
          <a:spcPct val="90000"/>
        </a:lnSpc>
        <a:spcBef>
          <a:spcPct val="0"/>
        </a:spcBef>
        <a:buNone/>
        <a:defRPr sz="49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489" indent="-256489" algn="l" defTabSz="1025957" rtl="0" eaLnBrk="1" latinLnBrk="0" hangingPunct="1">
        <a:lnSpc>
          <a:spcPct val="90000"/>
        </a:lnSpc>
        <a:spcBef>
          <a:spcPts val="1122"/>
        </a:spcBef>
        <a:buFont typeface="Arial" panose="020B0604020202020204" pitchFamily="34" charset="0"/>
        <a:buChar char="•"/>
        <a:defRPr sz="3142" kern="1200">
          <a:solidFill>
            <a:schemeClr val="tx1"/>
          </a:solidFill>
          <a:latin typeface="+mn-lt"/>
          <a:ea typeface="+mn-ea"/>
          <a:cs typeface="+mn-cs"/>
        </a:defRPr>
      </a:lvl1pPr>
      <a:lvl2pPr marL="76946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28244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244" kern="1200">
          <a:solidFill>
            <a:schemeClr val="tx1"/>
          </a:solidFill>
          <a:latin typeface="+mn-lt"/>
          <a:ea typeface="+mn-ea"/>
          <a:cs typeface="+mn-cs"/>
        </a:defRPr>
      </a:lvl3pPr>
      <a:lvl4pPr marL="1795424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308403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821381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334360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847338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360316" indent="-256489" algn="l" defTabSz="1025957" rtl="0" eaLnBrk="1" latinLnBrk="0" hangingPunct="1">
        <a:lnSpc>
          <a:spcPct val="90000"/>
        </a:lnSpc>
        <a:spcBef>
          <a:spcPts val="561"/>
        </a:spcBef>
        <a:buFont typeface="Arial" panose="020B0604020202020204" pitchFamily="34" charset="0"/>
        <a:buChar char="•"/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1pPr>
      <a:lvl2pPr marL="512978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2pPr>
      <a:lvl3pPr marL="102595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3pPr>
      <a:lvl4pPr marL="1538935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4pPr>
      <a:lvl5pPr marL="2051914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5pPr>
      <a:lvl6pPr marL="2564892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6pPr>
      <a:lvl7pPr marL="3077870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7pPr>
      <a:lvl8pPr marL="3590849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8pPr>
      <a:lvl9pPr marL="4103827" algn="l" defTabSz="1025957" rtl="0" eaLnBrk="1" latinLnBrk="0" hangingPunct="1">
        <a:defRPr sz="20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F0E3FB3D-5DD8-330C-7B64-106EFB7F9E3D}"/>
              </a:ext>
            </a:extLst>
          </p:cNvPr>
          <p:cNvSpPr txBox="1"/>
          <p:nvPr/>
        </p:nvSpPr>
        <p:spPr>
          <a:xfrm>
            <a:off x="838925" y="2144098"/>
            <a:ext cx="85821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7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s-CL" sz="1700" b="1" dirty="0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s-CL" sz="1700" b="1" dirty="0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</a:t>
            </a:r>
            <a:r>
              <a:rPr lang="es-CL" sz="17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es-CL" sz="1700" b="1" dirty="0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b="1" dirty="0" err="1">
                <a:solidFill>
                  <a:srgbClr val="0063AA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nonummy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laoreet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aliquam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erat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volutpat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wisi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quis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exerci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tation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suscipit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lobortis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nisl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commodo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Duis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autem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eum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iriure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in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hendrerit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vulputate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esse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molestie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illum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feugiat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vero eros et </a:t>
            </a:r>
            <a:r>
              <a:rPr lang="es-CL" sz="1700" dirty="0" err="1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accumsan</a:t>
            </a:r>
            <a:r>
              <a:rPr lang="es-CL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iusto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odio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dignissim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qui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blandit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praesent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luptatum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zzril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delenit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duis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te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feugait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/>
            <a:endParaRPr lang="es-CL" sz="1700" dirty="0">
              <a:solidFill>
                <a:srgbClr val="2F3F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nonummy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laoreet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erat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volutpat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wisi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quis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nostrud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exerci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tation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suscipit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lobortis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nisl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aliquip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ex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commodo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consequat</a:t>
            </a:r>
            <a:r>
              <a:rPr lang="es-CL" sz="1700" dirty="0">
                <a:solidFill>
                  <a:srgbClr val="2F3F50"/>
                </a:solidFill>
              </a:rPr>
              <a:t>.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/>
            <a:endParaRPr lang="es-CL" sz="1700" dirty="0">
              <a:solidFill>
                <a:srgbClr val="2F3F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nonummy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laoreet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erat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volutpat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wisi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dolor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sed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nonummy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nibh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euismod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tincidunt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laoreet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dolore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magna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erat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volutpat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Ut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wisi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enim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ad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minim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s-CL" sz="1700" dirty="0" err="1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veniam</a:t>
            </a:r>
            <a:r>
              <a:rPr lang="es-CL" sz="1700" dirty="0">
                <a:solidFill>
                  <a:srgbClr val="2F3F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endParaRPr lang="es-CL" sz="1700" dirty="0">
              <a:solidFill>
                <a:srgbClr val="2F3F50"/>
              </a:solidFill>
            </a:endParaRPr>
          </a:p>
          <a:p>
            <a:pPr algn="just"/>
            <a:endParaRPr lang="es-CL" sz="1700" dirty="0">
              <a:solidFill>
                <a:srgbClr val="2F3F50"/>
              </a:solidFill>
            </a:endParaRPr>
          </a:p>
        </p:txBody>
      </p:sp>
      <p:pic>
        <p:nvPicPr>
          <p:cNvPr id="8" name="Gráfico 7">
            <a:extLst>
              <a:ext uri="{FF2B5EF4-FFF2-40B4-BE49-F238E27FC236}">
                <a16:creationId xmlns:a16="http://schemas.microsoft.com/office/drawing/2014/main" id="{511AF86A-6869-193E-A0C0-79A5FDDE2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5680" y="8236854"/>
            <a:ext cx="2888652" cy="528412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F760D7F5-13D3-6F15-FF4E-C5F1B015BE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13368" y="833872"/>
            <a:ext cx="1433274" cy="92611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11B2CC80-EE61-DA9E-9598-91DB94CDC1B5}"/>
              </a:ext>
            </a:extLst>
          </p:cNvPr>
          <p:cNvSpPr txBox="1"/>
          <p:nvPr/>
        </p:nvSpPr>
        <p:spPr>
          <a:xfrm>
            <a:off x="5101567" y="7345153"/>
            <a:ext cx="4319518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700" dirty="0">
                <a:solidFill>
                  <a:srgbClr val="45536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Concepción – Chillán, Septiembre 2023</a:t>
            </a:r>
            <a:endParaRPr lang="es-CL" sz="1700" dirty="0">
              <a:solidFill>
                <a:srgbClr val="45536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718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219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Urra</dc:creator>
  <cp:lastModifiedBy>Mario Urra</cp:lastModifiedBy>
  <cp:revision>4</cp:revision>
  <dcterms:created xsi:type="dcterms:W3CDTF">2023-09-08T13:24:26Z</dcterms:created>
  <dcterms:modified xsi:type="dcterms:W3CDTF">2023-09-08T13:44:43Z</dcterms:modified>
</cp:coreProperties>
</file>