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60013" cy="10260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3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38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82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5376" y="546253"/>
            <a:ext cx="8849261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5376" y="2731253"/>
            <a:ext cx="8849261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5376" y="9509514"/>
            <a:ext cx="2308503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6F775-E7EC-4FF1-A710-86BD59A89CC8}" type="datetimeFigureOut">
              <a:rPr lang="es-CL" smtClean="0"/>
              <a:t>08-09-2023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8630" y="9509514"/>
            <a:ext cx="3462754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46134" y="9509514"/>
            <a:ext cx="2308503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2E0B1-F8B9-4DEE-A1A8-4F5EB3536C14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251BC04-6B63-71F1-C749-E3B98F8C6A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994" y="-17994"/>
            <a:ext cx="10296000" cy="10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19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F0E3FB3D-5DD8-330C-7B64-106EFB7F9E3D}"/>
              </a:ext>
            </a:extLst>
          </p:cNvPr>
          <p:cNvSpPr txBox="1"/>
          <p:nvPr/>
        </p:nvSpPr>
        <p:spPr>
          <a:xfrm>
            <a:off x="838925" y="2144098"/>
            <a:ext cx="85821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700" b="1" dirty="0" err="1">
                <a:solidFill>
                  <a:srgbClr val="0063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s-CL" sz="1700" b="1" dirty="0">
                <a:solidFill>
                  <a:srgbClr val="0063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b="1" dirty="0" err="1">
                <a:solidFill>
                  <a:srgbClr val="0063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s-CL" sz="1700" b="1" dirty="0">
                <a:solidFill>
                  <a:srgbClr val="0063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</a:t>
            </a:r>
            <a:r>
              <a:rPr lang="es-CL" sz="1700" b="1" dirty="0" err="1">
                <a:solidFill>
                  <a:srgbClr val="0063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es-CL" sz="1700" b="1" dirty="0">
                <a:solidFill>
                  <a:srgbClr val="0063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b="1" dirty="0" err="1">
                <a:solidFill>
                  <a:srgbClr val="0063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consectetuer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nonummy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nibh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euismod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laoreet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aliquam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erat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volutpat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wisi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minim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quis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exerci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tation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ullamcorpe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suscipit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lobortis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nisl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aliquip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commodo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Duis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autem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eum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iriure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in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hendrerit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vulputate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esse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molestie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illum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feugiat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facilisis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 vero eros et </a:t>
            </a:r>
            <a:r>
              <a:rPr lang="es-CL" sz="1700" dirty="0" err="1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accumsan</a:t>
            </a:r>
            <a:r>
              <a:rPr lang="es-CL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iusto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odio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dignissim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qui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blandit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praesent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luptatum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zzril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delenit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augue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duis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te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feugait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facilisi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/>
            <a:endParaRPr lang="es-CL" sz="1700" dirty="0">
              <a:solidFill>
                <a:srgbClr val="2F3F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ectetuer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nonummy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nibh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euismod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laoreet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erat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volutpat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wisi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quis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exerci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tation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ullamcorper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suscipit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lobortis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nisl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aliquip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commodo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es-CL" sz="1700" dirty="0">
                <a:solidFill>
                  <a:srgbClr val="2F3F50"/>
                </a:solidFill>
              </a:rPr>
              <a:t>.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ectetuer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/>
            <a:endParaRPr lang="es-CL" sz="1700" dirty="0">
              <a:solidFill>
                <a:srgbClr val="2F3F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ectetuer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nonummy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nibh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euismod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laoreet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erat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volutpat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wisi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ectetuer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nonummy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nibh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euismod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ut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laoreet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erat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volutpat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wisi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L" sz="1700" dirty="0" err="1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s-CL" sz="1700" dirty="0">
                <a:solidFill>
                  <a:srgbClr val="2F3F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endParaRPr lang="es-CL" sz="1700" dirty="0">
              <a:solidFill>
                <a:srgbClr val="2F3F50"/>
              </a:solidFill>
            </a:endParaRPr>
          </a:p>
          <a:p>
            <a:pPr algn="just"/>
            <a:endParaRPr lang="es-CL" sz="1700" dirty="0">
              <a:solidFill>
                <a:srgbClr val="2F3F50"/>
              </a:solidFill>
            </a:endParaRPr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511AF86A-6869-193E-A0C0-79A5FDDE2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85680" y="8236854"/>
            <a:ext cx="2888652" cy="528412"/>
          </a:xfrm>
          <a:prstGeom prst="rect">
            <a:avLst/>
          </a:prstGeom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F760D7F5-13D3-6F15-FF4E-C5F1B015BE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13368" y="833872"/>
            <a:ext cx="1433274" cy="92611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11B2CC80-EE61-DA9E-9598-91DB94CDC1B5}"/>
              </a:ext>
            </a:extLst>
          </p:cNvPr>
          <p:cNvSpPr txBox="1"/>
          <p:nvPr/>
        </p:nvSpPr>
        <p:spPr>
          <a:xfrm>
            <a:off x="5101567" y="7345153"/>
            <a:ext cx="4319518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1700" dirty="0">
                <a:solidFill>
                  <a:srgbClr val="45536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Concepción – Chillán, Septiembre 2023</a:t>
            </a:r>
            <a:endParaRPr lang="es-CL" sz="1700" dirty="0">
              <a:solidFill>
                <a:srgbClr val="45536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7718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</TotalTime>
  <Words>219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Urra</dc:creator>
  <cp:lastModifiedBy>Mario Urra</cp:lastModifiedBy>
  <cp:revision>4</cp:revision>
  <dcterms:created xsi:type="dcterms:W3CDTF">2023-09-08T13:24:26Z</dcterms:created>
  <dcterms:modified xsi:type="dcterms:W3CDTF">2023-09-08T13:44:43Z</dcterms:modified>
</cp:coreProperties>
</file>