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Open Sans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bb5T4yaFxHpq4N9GDfO3q1AO2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1775" y="-31857"/>
            <a:ext cx="9307550" cy="69217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>
            <a:spLocks noGrp="1"/>
          </p:cNvSpPr>
          <p:nvPr>
            <p:ph type="ctrTitle"/>
          </p:nvPr>
        </p:nvSpPr>
        <p:spPr>
          <a:xfrm>
            <a:off x="685800" y="164275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4800"/>
              <a:buFont typeface="Open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ubTitle" idx="1"/>
          </p:nvPr>
        </p:nvSpPr>
        <p:spPr>
          <a:xfrm>
            <a:off x="685800" y="4154217"/>
            <a:ext cx="6858000" cy="88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363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8970" y="728546"/>
            <a:ext cx="997175" cy="63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2139172-48B1-1FE4-2953-AABA9D5669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800" y="728546"/>
            <a:ext cx="2644697" cy="563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628650" y="86007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3600"/>
              <a:buFont typeface="Open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628650" y="2261009"/>
            <a:ext cx="7886700" cy="391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363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783" y="281946"/>
            <a:ext cx="791567" cy="50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38629CB-08B7-01A3-3076-ED08485EAD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359511"/>
            <a:ext cx="1910576" cy="406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86007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3600"/>
              <a:buFont typeface="Open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783" y="281946"/>
            <a:ext cx="791567" cy="50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4ACA4B6-B8E1-24AC-BA46-D5C7A7E168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359511"/>
            <a:ext cx="1910576" cy="4069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9473" y="-15272"/>
            <a:ext cx="9262945" cy="6888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4000"/>
              <a:buFont typeface="Open Sans"/>
              <a:buNone/>
              <a:defRPr sz="4000" b="1" i="0" u="none" strike="noStrike" cap="none">
                <a:solidFill>
                  <a:srgbClr val="0063A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3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553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5536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5536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5536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5536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ctrTitle"/>
          </p:nvPr>
        </p:nvSpPr>
        <p:spPr>
          <a:xfrm>
            <a:off x="685800" y="164275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4800"/>
              <a:buFont typeface="Open Sans"/>
              <a:buNone/>
            </a:pPr>
            <a:endParaRPr/>
          </a:p>
        </p:txBody>
      </p:sp>
      <p:sp>
        <p:nvSpPr>
          <p:cNvPr id="30" name="Google Shape;30;p1"/>
          <p:cNvSpPr txBox="1">
            <a:spLocks noGrp="1"/>
          </p:cNvSpPr>
          <p:nvPr>
            <p:ph type="subTitle" idx="1"/>
          </p:nvPr>
        </p:nvSpPr>
        <p:spPr>
          <a:xfrm>
            <a:off x="685800" y="4154217"/>
            <a:ext cx="6858000" cy="88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363"/>
              </a:buClr>
              <a:buSzPts val="2000"/>
              <a:buNone/>
            </a:pPr>
            <a:endParaRPr/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9418" y="6215615"/>
            <a:ext cx="1148782" cy="20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628650" y="86007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3600"/>
              <a:buFont typeface="Open Sans"/>
              <a:buNone/>
            </a:pP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xfrm>
            <a:off x="628650" y="2261009"/>
            <a:ext cx="7886700" cy="391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363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5034" y="2431787"/>
            <a:ext cx="1413722" cy="90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1001" y="4049083"/>
            <a:ext cx="1362428" cy="24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9240" y="4077438"/>
            <a:ext cx="1649918" cy="17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0448E7B-EDA0-3F4A-069B-064C4B1D1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97" y="2431787"/>
            <a:ext cx="3791607" cy="8076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Open Sans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Urra</dc:creator>
  <cp:lastModifiedBy>Mario Urra</cp:lastModifiedBy>
  <cp:revision>2</cp:revision>
  <dcterms:created xsi:type="dcterms:W3CDTF">2023-08-10T00:58:55Z</dcterms:created>
  <dcterms:modified xsi:type="dcterms:W3CDTF">2024-05-06T02:49:56Z</dcterms:modified>
</cp:coreProperties>
</file>