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Open Sans" pitchFamily="2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igSIjQ4o1C6gLqi0H+uwUtJzYI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4563" y="-42970"/>
            <a:ext cx="12341126" cy="69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5"/>
          <p:cNvSpPr txBox="1">
            <a:spLocks noGrp="1"/>
          </p:cNvSpPr>
          <p:nvPr>
            <p:ph type="ctrTitle"/>
          </p:nvPr>
        </p:nvSpPr>
        <p:spPr>
          <a:xfrm>
            <a:off x="826624" y="2397124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3AA"/>
              </a:buClr>
              <a:buSzPts val="5400"/>
              <a:buFont typeface="Open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subTitle" idx="1"/>
          </p:nvPr>
        </p:nvSpPr>
        <p:spPr>
          <a:xfrm>
            <a:off x="838200" y="4213126"/>
            <a:ext cx="9144000" cy="104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5363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363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363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363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363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" name="Google Shape;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4424" y="1091640"/>
            <a:ext cx="1326026" cy="848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E873968-1E19-4F6E-BABA-C211E538F9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0789" y="1091640"/>
            <a:ext cx="3593123" cy="7653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title"/>
          </p:nvPr>
        </p:nvSpPr>
        <p:spPr>
          <a:xfrm>
            <a:off x="838200" y="11359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3AA"/>
              </a:buClr>
              <a:buSzPts val="3600"/>
              <a:buFont typeface="Open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1"/>
          </p:nvPr>
        </p:nvSpPr>
        <p:spPr>
          <a:xfrm>
            <a:off x="838200" y="2505075"/>
            <a:ext cx="10515600" cy="367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5363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363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363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363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363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7950" y="382860"/>
            <a:ext cx="1012705" cy="64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68F16BD-BDDC-B720-69A5-9D2870364F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470411"/>
            <a:ext cx="2631831" cy="5605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838200" y="11359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3AA"/>
              </a:buClr>
              <a:buSzPts val="3600"/>
              <a:buFont typeface="Open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7950" y="382860"/>
            <a:ext cx="1012705" cy="64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D918BB5-D8F1-357F-7836-B45BA3B86C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470411"/>
            <a:ext cx="2631831" cy="5605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7443" y="-33337"/>
            <a:ext cx="12306886" cy="6924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3AA"/>
              </a:buClr>
              <a:buSzPts val="4000"/>
              <a:buFont typeface="Open Sans"/>
              <a:buNone/>
              <a:defRPr sz="4000" b="1" i="0" u="none" strike="noStrike" cap="none">
                <a:solidFill>
                  <a:srgbClr val="0063A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536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5536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3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5536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3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5536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3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5536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53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5536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>
            <a:spLocks noGrp="1"/>
          </p:cNvSpPr>
          <p:nvPr>
            <p:ph type="ctrTitle"/>
          </p:nvPr>
        </p:nvSpPr>
        <p:spPr>
          <a:xfrm>
            <a:off x="826624" y="2397124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3AA"/>
              </a:buClr>
              <a:buSzPts val="5400"/>
              <a:buFont typeface="Open Sans"/>
              <a:buNone/>
            </a:pPr>
            <a:endParaRPr/>
          </a:p>
        </p:txBody>
      </p:sp>
      <p:sp>
        <p:nvSpPr>
          <p:cNvPr id="33" name="Google Shape;33;p1"/>
          <p:cNvSpPr txBox="1">
            <a:spLocks noGrp="1"/>
          </p:cNvSpPr>
          <p:nvPr>
            <p:ph type="subTitle" idx="1"/>
          </p:nvPr>
        </p:nvSpPr>
        <p:spPr>
          <a:xfrm>
            <a:off x="838200" y="4213126"/>
            <a:ext cx="9144000" cy="104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363"/>
              </a:buClr>
              <a:buSzPts val="2000"/>
              <a:buNone/>
            </a:pPr>
            <a:endParaRPr/>
          </a:p>
        </p:txBody>
      </p:sp>
      <p:pic>
        <p:nvPicPr>
          <p:cNvPr id="34" name="Google Shape;3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2200" y="6144583"/>
            <a:ext cx="1362428" cy="245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title"/>
          </p:nvPr>
        </p:nvSpPr>
        <p:spPr>
          <a:xfrm>
            <a:off x="838200" y="11359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3AA"/>
              </a:buClr>
              <a:buSzPts val="3600"/>
              <a:buFont typeface="Open Sans"/>
              <a:buNone/>
            </a:pPr>
            <a:endParaRPr dirty="0"/>
          </a:p>
        </p:txBody>
      </p:sp>
      <p:sp>
        <p:nvSpPr>
          <p:cNvPr id="40" name="Google Shape;40;p2"/>
          <p:cNvSpPr txBox="1">
            <a:spLocks noGrp="1"/>
          </p:cNvSpPr>
          <p:nvPr>
            <p:ph type="body" idx="1"/>
          </p:nvPr>
        </p:nvSpPr>
        <p:spPr>
          <a:xfrm>
            <a:off x="838200" y="2505075"/>
            <a:ext cx="10515600" cy="367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363"/>
              </a:buClr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3782" y="2230078"/>
            <a:ext cx="1976548" cy="1264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06020" y="4344358"/>
            <a:ext cx="1362428" cy="245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4259" y="4372713"/>
            <a:ext cx="1649918" cy="179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0760728-BF4B-C3D4-E0F0-94BB5926F1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8943" y="2230078"/>
            <a:ext cx="5628744" cy="11989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Open Sans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Urra</dc:creator>
  <cp:lastModifiedBy>Mario Urra</cp:lastModifiedBy>
  <cp:revision>3</cp:revision>
  <dcterms:created xsi:type="dcterms:W3CDTF">2023-08-10T00:58:55Z</dcterms:created>
  <dcterms:modified xsi:type="dcterms:W3CDTF">2024-05-06T02:49:23Z</dcterms:modified>
</cp:coreProperties>
</file>